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4" r:id="rId7"/>
    <p:sldId id="263" r:id="rId8"/>
    <p:sldId id="262" r:id="rId9"/>
    <p:sldId id="267" r:id="rId10"/>
    <p:sldId id="266" r:id="rId11"/>
    <p:sldId id="265" r:id="rId12"/>
    <p:sldId id="271" r:id="rId13"/>
    <p:sldId id="270" r:id="rId14"/>
    <p:sldId id="269" r:id="rId15"/>
    <p:sldId id="274" r:id="rId16"/>
    <p:sldId id="273" r:id="rId17"/>
    <p:sldId id="276" r:id="rId18"/>
    <p:sldId id="272" r:id="rId19"/>
    <p:sldId id="275" r:id="rId20"/>
    <p:sldId id="277" r:id="rId21"/>
    <p:sldId id="281" r:id="rId22"/>
    <p:sldId id="278" r:id="rId23"/>
    <p:sldId id="280" r:id="rId24"/>
    <p:sldId id="279" r:id="rId25"/>
    <p:sldId id="283" r:id="rId26"/>
    <p:sldId id="282" r:id="rId27"/>
    <p:sldId id="285" r:id="rId28"/>
    <p:sldId id="284" r:id="rId29"/>
    <p:sldId id="286" r:id="rId3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8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A85E-32CB-4DC7-8911-C092C35E2E01}" type="datetimeFigureOut">
              <a:rPr lang="es-ES" smtClean="0"/>
              <a:pPr/>
              <a:t>19/11/2015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E6C83-71DC-4A2E-A905-5AB89607033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A85E-32CB-4DC7-8911-C092C35E2E01}" type="datetimeFigureOut">
              <a:rPr lang="es-ES" smtClean="0"/>
              <a:pPr/>
              <a:t>19/11/2015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E6C83-71DC-4A2E-A905-5AB89607033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A85E-32CB-4DC7-8911-C092C35E2E01}" type="datetimeFigureOut">
              <a:rPr lang="es-ES" smtClean="0"/>
              <a:pPr/>
              <a:t>19/11/2015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E6C83-71DC-4A2E-A905-5AB89607033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A85E-32CB-4DC7-8911-C092C35E2E01}" type="datetimeFigureOut">
              <a:rPr lang="es-ES" smtClean="0"/>
              <a:pPr/>
              <a:t>19/11/2015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E6C83-71DC-4A2E-A905-5AB89607033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A85E-32CB-4DC7-8911-C092C35E2E01}" type="datetimeFigureOut">
              <a:rPr lang="es-ES" smtClean="0"/>
              <a:pPr/>
              <a:t>19/11/2015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E6C83-71DC-4A2E-A905-5AB89607033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A85E-32CB-4DC7-8911-C092C35E2E01}" type="datetimeFigureOut">
              <a:rPr lang="es-ES" smtClean="0"/>
              <a:pPr/>
              <a:t>19/11/2015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E6C83-71DC-4A2E-A905-5AB89607033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A85E-32CB-4DC7-8911-C092C35E2E01}" type="datetimeFigureOut">
              <a:rPr lang="es-ES" smtClean="0"/>
              <a:pPr/>
              <a:t>19/11/2015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E6C83-71DC-4A2E-A905-5AB89607033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A85E-32CB-4DC7-8911-C092C35E2E01}" type="datetimeFigureOut">
              <a:rPr lang="es-ES" smtClean="0"/>
              <a:pPr/>
              <a:t>19/11/2015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E6C83-71DC-4A2E-A905-5AB89607033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A85E-32CB-4DC7-8911-C092C35E2E01}" type="datetimeFigureOut">
              <a:rPr lang="es-ES" smtClean="0"/>
              <a:pPr/>
              <a:t>19/11/2015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E6C83-71DC-4A2E-A905-5AB89607033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A85E-32CB-4DC7-8911-C092C35E2E01}" type="datetimeFigureOut">
              <a:rPr lang="es-ES" smtClean="0"/>
              <a:pPr/>
              <a:t>19/11/2015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E6C83-71DC-4A2E-A905-5AB89607033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A85E-32CB-4DC7-8911-C092C35E2E01}" type="datetimeFigureOut">
              <a:rPr lang="es-ES" smtClean="0"/>
              <a:pPr/>
              <a:t>19/11/2015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E6C83-71DC-4A2E-A905-5AB89607033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DA85E-32CB-4DC7-8911-C092C35E2E01}" type="datetimeFigureOut">
              <a:rPr lang="es-ES" smtClean="0"/>
              <a:pPr/>
              <a:t>19/11/2015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E6C83-71DC-4A2E-A905-5AB89607033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27584" y="908720"/>
            <a:ext cx="7776864" cy="3888432"/>
          </a:xfrm>
        </p:spPr>
        <p:txBody>
          <a:bodyPr>
            <a:normAutofit/>
          </a:bodyPr>
          <a:lstStyle/>
          <a:p>
            <a:endParaRPr lang="es-ES" sz="36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36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“Es el momento de Innovar en los Departamentos de Recursos Humanos y de Seguridad, </a:t>
            </a:r>
          </a:p>
          <a:p>
            <a:r>
              <a:rPr lang="es-ES" sz="36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del Sector Turístico Público y Privado en España”</a:t>
            </a:r>
          </a:p>
          <a:p>
            <a:endParaRPr lang="es-ES" sz="36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4 Imagen" descr="LOGO GEES Spain - cop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5946245"/>
            <a:ext cx="864096" cy="792088"/>
          </a:xfrm>
          <a:prstGeom prst="rect">
            <a:avLst/>
          </a:prstGeom>
        </p:spPr>
      </p:pic>
      <p:pic>
        <p:nvPicPr>
          <p:cNvPr id="1026" name="Picture 2" descr="D:\Mis Documentos\ADESYD\ADESYD Varios\GEES ADESY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6021288"/>
            <a:ext cx="1357883" cy="603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27584" y="908720"/>
            <a:ext cx="7776864" cy="3888432"/>
          </a:xfrm>
        </p:spPr>
        <p:txBody>
          <a:bodyPr>
            <a:normAutofit lnSpcReduction="10000"/>
          </a:bodyPr>
          <a:lstStyle/>
          <a:p>
            <a:endParaRPr lang="es-ES" sz="36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36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“Mientras tanto, en España y en Europa, seguimos instalados en la Nebulosa con respecto a muchas cosas y por culpa de un excesivo estado de bienestar que nos tiene adormecidos” </a:t>
            </a:r>
          </a:p>
        </p:txBody>
      </p:sp>
      <p:pic>
        <p:nvPicPr>
          <p:cNvPr id="5" name="4 Imagen" descr="LOGO GEES Spain - cop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5946245"/>
            <a:ext cx="864096" cy="792088"/>
          </a:xfrm>
          <a:prstGeom prst="rect">
            <a:avLst/>
          </a:prstGeom>
        </p:spPr>
      </p:pic>
      <p:pic>
        <p:nvPicPr>
          <p:cNvPr id="1026" name="Picture 2" descr="D:\Mis Documentos\ADESYD\ADESYD Varios\GEES ADESY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6021288"/>
            <a:ext cx="1357883" cy="603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27584" y="908720"/>
            <a:ext cx="7776864" cy="3888432"/>
          </a:xfrm>
        </p:spPr>
        <p:txBody>
          <a:bodyPr>
            <a:normAutofit/>
          </a:bodyPr>
          <a:lstStyle/>
          <a:p>
            <a:endParaRPr lang="es-ES" sz="36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36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“Nuestros Cuerpos y Fuerzas de Seguridad, Fuerzas Armadas, la Comunidad de Inteligencia y la Seguridad Privada en España, </a:t>
            </a:r>
            <a:r>
              <a:rPr lang="es-ES" sz="36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saben </a:t>
            </a:r>
            <a:r>
              <a:rPr lang="es-ES" sz="36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sobre manera que </a:t>
            </a:r>
            <a:r>
              <a:rPr lang="es-ES" sz="36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tienen </a:t>
            </a:r>
            <a:r>
              <a:rPr lang="es-ES" sz="36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que hacer” </a:t>
            </a:r>
          </a:p>
        </p:txBody>
      </p:sp>
      <p:pic>
        <p:nvPicPr>
          <p:cNvPr id="5" name="4 Imagen" descr="LOGO GEES Spain - cop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5946245"/>
            <a:ext cx="864096" cy="792088"/>
          </a:xfrm>
          <a:prstGeom prst="rect">
            <a:avLst/>
          </a:prstGeom>
        </p:spPr>
      </p:pic>
      <p:pic>
        <p:nvPicPr>
          <p:cNvPr id="1026" name="Picture 2" descr="D:\Mis Documentos\ADESYD\ADESYD Varios\GEES ADESY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6021288"/>
            <a:ext cx="1357883" cy="603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27584" y="908720"/>
            <a:ext cx="7776864" cy="3888432"/>
          </a:xfrm>
        </p:spPr>
        <p:txBody>
          <a:bodyPr>
            <a:normAutofit/>
          </a:bodyPr>
          <a:lstStyle/>
          <a:p>
            <a:endParaRPr lang="es-ES" sz="36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36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“Pero las capacidades sin la determinación, o el “mandato” por parte de quién tiene que tomar la decisión, no sirven de nada” </a:t>
            </a:r>
          </a:p>
        </p:txBody>
      </p:sp>
      <p:pic>
        <p:nvPicPr>
          <p:cNvPr id="5" name="4 Imagen" descr="LOGO GEES Spain - cop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5946245"/>
            <a:ext cx="864096" cy="792088"/>
          </a:xfrm>
          <a:prstGeom prst="rect">
            <a:avLst/>
          </a:prstGeom>
        </p:spPr>
      </p:pic>
      <p:pic>
        <p:nvPicPr>
          <p:cNvPr id="1026" name="Picture 2" descr="D:\Mis Documentos\ADESYD\ADESYD Varios\GEES ADESY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6021288"/>
            <a:ext cx="1357883" cy="603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27584" y="908720"/>
            <a:ext cx="7776864" cy="3888432"/>
          </a:xfrm>
        </p:spPr>
        <p:txBody>
          <a:bodyPr>
            <a:normAutofit fontScale="85000" lnSpcReduction="10000"/>
          </a:bodyPr>
          <a:lstStyle/>
          <a:p>
            <a:endParaRPr lang="es-ES" sz="36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36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“Lo Ético es actuar ante el Terrorismo, ya que la Ética se preocupa de las personas”</a:t>
            </a:r>
          </a:p>
          <a:p>
            <a:endParaRPr lang="es-ES" sz="3600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36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“Pero el Político y la Política se impone, con las cosas, con el poder y con la falta de determinación, y mas cuando es época de elecciones”  </a:t>
            </a:r>
          </a:p>
        </p:txBody>
      </p:sp>
      <p:pic>
        <p:nvPicPr>
          <p:cNvPr id="5" name="4 Imagen" descr="LOGO GEES Spain - cop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5946245"/>
            <a:ext cx="864096" cy="792088"/>
          </a:xfrm>
          <a:prstGeom prst="rect">
            <a:avLst/>
          </a:prstGeom>
        </p:spPr>
      </p:pic>
      <p:pic>
        <p:nvPicPr>
          <p:cNvPr id="1026" name="Picture 2" descr="D:\Mis Documentos\ADESYD\ADESYD Varios\GEES ADESY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6021288"/>
            <a:ext cx="1357883" cy="603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27584" y="908720"/>
            <a:ext cx="7776864" cy="3888432"/>
          </a:xfrm>
        </p:spPr>
        <p:txBody>
          <a:bodyPr>
            <a:normAutofit fontScale="92500" lnSpcReduction="10000"/>
          </a:bodyPr>
          <a:lstStyle/>
          <a:p>
            <a:endParaRPr lang="es-ES" sz="36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36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“España tiene un riesgo de Atentado Terrorista que no va a ir a menos”</a:t>
            </a:r>
          </a:p>
          <a:p>
            <a:endParaRPr lang="es-ES" sz="3600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36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68 millones de turistas</a:t>
            </a:r>
          </a:p>
          <a:p>
            <a:r>
              <a:rPr lang="es-ES" sz="36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Un gran número de estos, ingleses, franceses y estado unidenses </a:t>
            </a:r>
          </a:p>
        </p:txBody>
      </p:sp>
      <p:pic>
        <p:nvPicPr>
          <p:cNvPr id="5" name="4 Imagen" descr="LOGO GEES Spain - cop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5946245"/>
            <a:ext cx="864096" cy="792088"/>
          </a:xfrm>
          <a:prstGeom prst="rect">
            <a:avLst/>
          </a:prstGeom>
        </p:spPr>
      </p:pic>
      <p:pic>
        <p:nvPicPr>
          <p:cNvPr id="1026" name="Picture 2" descr="D:\Mis Documentos\ADESYD\ADESYD Varios\GEES ADESY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6021288"/>
            <a:ext cx="1357883" cy="603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27584" y="908720"/>
            <a:ext cx="7776864" cy="3888432"/>
          </a:xfrm>
        </p:spPr>
        <p:txBody>
          <a:bodyPr>
            <a:normAutofit lnSpcReduction="10000"/>
          </a:bodyPr>
          <a:lstStyle/>
          <a:p>
            <a:endParaRPr lang="es-ES" sz="36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36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“España representa una forma de vida que para el terrorista es decadente y hay que eliminar”</a:t>
            </a:r>
          </a:p>
          <a:p>
            <a:endParaRPr lang="es-ES" sz="3600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36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“El cerdo, es el “pilar” de nuestra cultura gastronómica” </a:t>
            </a:r>
          </a:p>
        </p:txBody>
      </p:sp>
      <p:pic>
        <p:nvPicPr>
          <p:cNvPr id="5" name="4 Imagen" descr="LOGO GEES Spain - cop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5946245"/>
            <a:ext cx="864096" cy="792088"/>
          </a:xfrm>
          <a:prstGeom prst="rect">
            <a:avLst/>
          </a:prstGeom>
        </p:spPr>
      </p:pic>
      <p:pic>
        <p:nvPicPr>
          <p:cNvPr id="1026" name="Picture 2" descr="D:\Mis Documentos\ADESYD\ADESYD Varios\GEES ADESY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6021288"/>
            <a:ext cx="1357883" cy="603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27584" y="908720"/>
            <a:ext cx="7776864" cy="3888432"/>
          </a:xfrm>
        </p:spPr>
        <p:txBody>
          <a:bodyPr>
            <a:normAutofit/>
          </a:bodyPr>
          <a:lstStyle/>
          <a:p>
            <a:endParaRPr lang="es-ES" sz="36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36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“El radicalismo es una verdad absoluta, que no permite el diálogo”</a:t>
            </a:r>
          </a:p>
          <a:p>
            <a:endParaRPr lang="es-ES" sz="3600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36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 todos los Terroristas, son radicales </a:t>
            </a:r>
          </a:p>
        </p:txBody>
      </p:sp>
      <p:pic>
        <p:nvPicPr>
          <p:cNvPr id="5" name="4 Imagen" descr="LOGO GEES Spain - cop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5946245"/>
            <a:ext cx="864096" cy="792088"/>
          </a:xfrm>
          <a:prstGeom prst="rect">
            <a:avLst/>
          </a:prstGeom>
        </p:spPr>
      </p:pic>
      <p:pic>
        <p:nvPicPr>
          <p:cNvPr id="1026" name="Picture 2" descr="D:\Mis Documentos\ADESYD\ADESYD Varios\GEES ADESY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6021288"/>
            <a:ext cx="1357883" cy="603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27584" y="908720"/>
            <a:ext cx="7776864" cy="3888432"/>
          </a:xfrm>
        </p:spPr>
        <p:txBody>
          <a:bodyPr>
            <a:normAutofit/>
          </a:bodyPr>
          <a:lstStyle/>
          <a:p>
            <a:endParaRPr lang="es-ES" sz="36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36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“El Terrorista para llegar a la Acción, solo necesita una cosa”</a:t>
            </a:r>
          </a:p>
          <a:p>
            <a:endParaRPr lang="es-ES" sz="3600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48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“Construir un Enemigo” </a:t>
            </a:r>
          </a:p>
        </p:txBody>
      </p:sp>
      <p:pic>
        <p:nvPicPr>
          <p:cNvPr id="5" name="4 Imagen" descr="LOGO GEES Spain - cop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5946245"/>
            <a:ext cx="864096" cy="792088"/>
          </a:xfrm>
          <a:prstGeom prst="rect">
            <a:avLst/>
          </a:prstGeom>
        </p:spPr>
      </p:pic>
      <p:pic>
        <p:nvPicPr>
          <p:cNvPr id="1026" name="Picture 2" descr="D:\Mis Documentos\ADESYD\ADESYD Varios\GEES ADESY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6021288"/>
            <a:ext cx="1357883" cy="603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27584" y="908720"/>
            <a:ext cx="7776864" cy="3888432"/>
          </a:xfrm>
        </p:spPr>
        <p:txBody>
          <a:bodyPr>
            <a:normAutofit/>
          </a:bodyPr>
          <a:lstStyle/>
          <a:p>
            <a:endParaRPr lang="es-ES" sz="36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36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“Y el Ocio, el Turismo, y nuestra forma de vida, es el mayor enemigo del Terrorista del DAESH” </a:t>
            </a:r>
          </a:p>
        </p:txBody>
      </p:sp>
      <p:pic>
        <p:nvPicPr>
          <p:cNvPr id="5" name="4 Imagen" descr="LOGO GEES Spain - cop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5946245"/>
            <a:ext cx="864096" cy="792088"/>
          </a:xfrm>
          <a:prstGeom prst="rect">
            <a:avLst/>
          </a:prstGeom>
        </p:spPr>
      </p:pic>
      <p:pic>
        <p:nvPicPr>
          <p:cNvPr id="1026" name="Picture 2" descr="D:\Mis Documentos\ADESYD\ADESYD Varios\GEES ADESY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6021288"/>
            <a:ext cx="1357883" cy="603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27584" y="620688"/>
            <a:ext cx="7776864" cy="5040560"/>
          </a:xfrm>
        </p:spPr>
        <p:txBody>
          <a:bodyPr>
            <a:normAutofit fontScale="92500" lnSpcReduction="10000"/>
          </a:bodyPr>
          <a:lstStyle/>
          <a:p>
            <a:endParaRPr lang="es-ES" sz="36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36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¿Por qué en España, el Sector Turístico Público y Privado no hace nada al respecto?</a:t>
            </a:r>
          </a:p>
          <a:p>
            <a:endParaRPr lang="es-ES" sz="3600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36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¿No se dan ustedes cuenta de que son Objetivo Terrorista, y de que tienen la obligación de ayudar a la Seguridad Colectiva, Ciudadana y de sus Clientes y Trabajadores? </a:t>
            </a:r>
          </a:p>
        </p:txBody>
      </p:sp>
      <p:pic>
        <p:nvPicPr>
          <p:cNvPr id="5" name="4 Imagen" descr="LOGO GEES Spain - cop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5946245"/>
            <a:ext cx="864096" cy="792088"/>
          </a:xfrm>
          <a:prstGeom prst="rect">
            <a:avLst/>
          </a:prstGeom>
        </p:spPr>
      </p:pic>
      <p:pic>
        <p:nvPicPr>
          <p:cNvPr id="1026" name="Picture 2" descr="D:\Mis Documentos\ADESYD\ADESYD Varios\GEES ADESY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6021288"/>
            <a:ext cx="1357883" cy="603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27584" y="1412776"/>
            <a:ext cx="7776864" cy="3384376"/>
          </a:xfrm>
        </p:spPr>
        <p:txBody>
          <a:bodyPr>
            <a:normAutofit/>
          </a:bodyPr>
          <a:lstStyle/>
          <a:p>
            <a:endParaRPr lang="es-ES" sz="36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36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“España el 1 de enero de 2016</a:t>
            </a:r>
          </a:p>
          <a:p>
            <a:r>
              <a:rPr lang="es-ES" sz="36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Asumirá el mando de la Fuerza de Acción Rápida de la OTAN” </a:t>
            </a:r>
          </a:p>
          <a:p>
            <a:endParaRPr lang="es-ES" sz="3600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endParaRPr lang="es-ES" sz="3600" i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4 Imagen" descr="LOGO GEES Spain - cop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5946245"/>
            <a:ext cx="864096" cy="792088"/>
          </a:xfrm>
          <a:prstGeom prst="rect">
            <a:avLst/>
          </a:prstGeom>
        </p:spPr>
      </p:pic>
      <p:pic>
        <p:nvPicPr>
          <p:cNvPr id="1026" name="Picture 2" descr="D:\Mis Documentos\ADESYD\ADESYD Varios\GEES ADESY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6021288"/>
            <a:ext cx="1357883" cy="603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27584" y="908720"/>
            <a:ext cx="7776864" cy="3888432"/>
          </a:xfrm>
        </p:spPr>
        <p:txBody>
          <a:bodyPr>
            <a:normAutofit/>
          </a:bodyPr>
          <a:lstStyle/>
          <a:p>
            <a:endParaRPr lang="es-ES" sz="36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36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“Para contribuir a esa Seguridad es indispensable crear Departamentos de Seguridad y RRHH que trabajen de forma conjunta</a:t>
            </a:r>
          </a:p>
        </p:txBody>
      </p:sp>
      <p:pic>
        <p:nvPicPr>
          <p:cNvPr id="5" name="4 Imagen" descr="LOGO GEES Spain - cop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5946245"/>
            <a:ext cx="864096" cy="792088"/>
          </a:xfrm>
          <a:prstGeom prst="rect">
            <a:avLst/>
          </a:prstGeom>
        </p:spPr>
      </p:pic>
      <p:pic>
        <p:nvPicPr>
          <p:cNvPr id="1026" name="Picture 2" descr="D:\Mis Documentos\ADESYD\ADESYD Varios\GEES ADESY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6021288"/>
            <a:ext cx="1357883" cy="603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27584" y="908720"/>
            <a:ext cx="7776864" cy="3888432"/>
          </a:xfrm>
        </p:spPr>
        <p:txBody>
          <a:bodyPr>
            <a:normAutofit fontScale="92500" lnSpcReduction="10000"/>
          </a:bodyPr>
          <a:lstStyle/>
          <a:p>
            <a:endParaRPr lang="es-ES" sz="36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36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“La radicalización es un proceso “lento” que es fácil detectar cuando se produce en nuestro entorno”</a:t>
            </a:r>
          </a:p>
          <a:p>
            <a:endParaRPr lang="es-ES" sz="3600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36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Para prevenir el Terrorismo hay que </a:t>
            </a:r>
            <a:r>
              <a:rPr lang="es-ES" sz="36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Comprenderlo</a:t>
            </a:r>
            <a:r>
              <a:rPr lang="es-ES" sz="36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s-ES" sz="36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saberlo Explicar </a:t>
            </a:r>
          </a:p>
        </p:txBody>
      </p:sp>
      <p:pic>
        <p:nvPicPr>
          <p:cNvPr id="5" name="4 Imagen" descr="LOGO GEES Spain - cop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5946245"/>
            <a:ext cx="864096" cy="792088"/>
          </a:xfrm>
          <a:prstGeom prst="rect">
            <a:avLst/>
          </a:prstGeom>
        </p:spPr>
      </p:pic>
      <p:pic>
        <p:nvPicPr>
          <p:cNvPr id="1026" name="Picture 2" descr="D:\Mis Documentos\ADESYD\ADESYD Varios\GEES ADESY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6021288"/>
            <a:ext cx="1357883" cy="603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27584" y="908720"/>
            <a:ext cx="7776864" cy="3888432"/>
          </a:xfrm>
        </p:spPr>
        <p:txBody>
          <a:bodyPr>
            <a:normAutofit/>
          </a:bodyPr>
          <a:lstStyle/>
          <a:p>
            <a:endParaRPr lang="es-ES" sz="36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36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“Distinguiendo la </a:t>
            </a:r>
            <a:r>
              <a:rPr lang="es-ES" sz="36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línea roja </a:t>
            </a:r>
            <a:r>
              <a:rPr lang="es-ES" sz="36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que nunca debemos de cruzar y que es: Justificarlo, Legitimarlo y Legalizarlo”</a:t>
            </a:r>
          </a:p>
        </p:txBody>
      </p:sp>
      <p:pic>
        <p:nvPicPr>
          <p:cNvPr id="5" name="4 Imagen" descr="LOGO GEES Spain - cop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5946245"/>
            <a:ext cx="864096" cy="792088"/>
          </a:xfrm>
          <a:prstGeom prst="rect">
            <a:avLst/>
          </a:prstGeom>
        </p:spPr>
      </p:pic>
      <p:pic>
        <p:nvPicPr>
          <p:cNvPr id="1026" name="Picture 2" descr="D:\Mis Documentos\ADESYD\ADESYD Varios\GEES ADESY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6021288"/>
            <a:ext cx="1357883" cy="603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27584" y="908720"/>
            <a:ext cx="7776864" cy="3888432"/>
          </a:xfrm>
        </p:spPr>
        <p:txBody>
          <a:bodyPr>
            <a:normAutofit/>
          </a:bodyPr>
          <a:lstStyle/>
          <a:p>
            <a:endParaRPr lang="es-ES" sz="36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36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“Las Conductas Humanas que nos resultan incomprensibles </a:t>
            </a:r>
          </a:p>
          <a:p>
            <a:r>
              <a:rPr lang="es-ES" sz="36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no quiere decir que quién las lleva a cabo este loco”</a:t>
            </a:r>
          </a:p>
        </p:txBody>
      </p:sp>
      <p:pic>
        <p:nvPicPr>
          <p:cNvPr id="5" name="4 Imagen" descr="LOGO GEES Spain - cop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5946245"/>
            <a:ext cx="864096" cy="792088"/>
          </a:xfrm>
          <a:prstGeom prst="rect">
            <a:avLst/>
          </a:prstGeom>
        </p:spPr>
      </p:pic>
      <p:pic>
        <p:nvPicPr>
          <p:cNvPr id="1026" name="Picture 2" descr="D:\Mis Documentos\ADESYD\ADESYD Varios\GEES ADESY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6021288"/>
            <a:ext cx="1357883" cy="603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27584" y="908720"/>
            <a:ext cx="7776864" cy="3888432"/>
          </a:xfrm>
        </p:spPr>
        <p:txBody>
          <a:bodyPr>
            <a:normAutofit fontScale="92500" lnSpcReduction="10000"/>
          </a:bodyPr>
          <a:lstStyle/>
          <a:p>
            <a:endParaRPr lang="es-ES" sz="36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36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“Los Terroristas tienen su justificación que hace que en su verdad absoluta, y bajo su Ley, ejecuten atentados”</a:t>
            </a:r>
          </a:p>
          <a:p>
            <a:endParaRPr lang="es-ES" sz="3600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36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“Comprender porque hacen esto, nos ayudará a evitar que lo hagan”</a:t>
            </a:r>
          </a:p>
        </p:txBody>
      </p:sp>
      <p:pic>
        <p:nvPicPr>
          <p:cNvPr id="5" name="4 Imagen" descr="LOGO GEES Spain - cop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5946245"/>
            <a:ext cx="864096" cy="792088"/>
          </a:xfrm>
          <a:prstGeom prst="rect">
            <a:avLst/>
          </a:prstGeom>
        </p:spPr>
      </p:pic>
      <p:pic>
        <p:nvPicPr>
          <p:cNvPr id="1026" name="Picture 2" descr="D:\Mis Documentos\ADESYD\ADESYD Varios\GEES ADESY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6021288"/>
            <a:ext cx="1357883" cy="603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95536" y="548680"/>
            <a:ext cx="8424936" cy="4968552"/>
          </a:xfrm>
        </p:spPr>
        <p:txBody>
          <a:bodyPr>
            <a:normAutofit lnSpcReduction="10000"/>
          </a:bodyPr>
          <a:lstStyle/>
          <a:p>
            <a:endParaRPr lang="es-ES" sz="36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36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“Cada vez que oigo a un “Experto o Analista” que el Terrorismo es Irracional, siento miedo”</a:t>
            </a:r>
          </a:p>
          <a:p>
            <a:endParaRPr lang="es-ES" sz="3600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36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“Quién manifiesta esto, </a:t>
            </a:r>
            <a:r>
              <a:rPr lang="es-ES" sz="36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muestra claramente que no comprende al Terrorista,</a:t>
            </a:r>
            <a:r>
              <a:rPr lang="es-ES" sz="36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no sabe enfrentar este problema”</a:t>
            </a:r>
          </a:p>
        </p:txBody>
      </p:sp>
      <p:pic>
        <p:nvPicPr>
          <p:cNvPr id="5" name="4 Imagen" descr="LOGO GEES Spain - cop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5946245"/>
            <a:ext cx="864096" cy="792088"/>
          </a:xfrm>
          <a:prstGeom prst="rect">
            <a:avLst/>
          </a:prstGeom>
        </p:spPr>
      </p:pic>
      <p:pic>
        <p:nvPicPr>
          <p:cNvPr id="1026" name="Picture 2" descr="D:\Mis Documentos\ADESYD\ADESYD Varios\GEES ADESY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6021288"/>
            <a:ext cx="1357883" cy="603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27584" y="908720"/>
            <a:ext cx="7776864" cy="3888432"/>
          </a:xfrm>
        </p:spPr>
        <p:txBody>
          <a:bodyPr>
            <a:normAutofit lnSpcReduction="10000"/>
          </a:bodyPr>
          <a:lstStyle/>
          <a:p>
            <a:endParaRPr lang="es-ES" sz="36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36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“Sin duda </a:t>
            </a:r>
            <a:r>
              <a:rPr lang="es-ES" sz="36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es el momento </a:t>
            </a:r>
            <a:r>
              <a:rPr lang="es-ES" sz="36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de crear Departamentos de Seguridad en el Sector Turístico en España”</a:t>
            </a:r>
          </a:p>
          <a:p>
            <a:endParaRPr lang="es-ES" sz="3600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36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“Y en toda Europa, en los sitios que el turismo sea importante”</a:t>
            </a:r>
          </a:p>
        </p:txBody>
      </p:sp>
      <p:pic>
        <p:nvPicPr>
          <p:cNvPr id="5" name="4 Imagen" descr="LOGO GEES Spain - cop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5946245"/>
            <a:ext cx="864096" cy="792088"/>
          </a:xfrm>
          <a:prstGeom prst="rect">
            <a:avLst/>
          </a:prstGeom>
        </p:spPr>
      </p:pic>
      <p:pic>
        <p:nvPicPr>
          <p:cNvPr id="1026" name="Picture 2" descr="D:\Mis Documentos\ADESYD\ADESYD Varios\GEES ADESY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6021288"/>
            <a:ext cx="1357883" cy="603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27584" y="908720"/>
            <a:ext cx="7776864" cy="3888432"/>
          </a:xfrm>
        </p:spPr>
        <p:txBody>
          <a:bodyPr>
            <a:normAutofit/>
          </a:bodyPr>
          <a:lstStyle/>
          <a:p>
            <a:endParaRPr lang="es-ES" sz="36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36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“Estos Departamentos han de trabajar estrechamente con los Departamentos de Recursos Humanos, es más, deberían de ser un mismo Departamento”</a:t>
            </a:r>
          </a:p>
        </p:txBody>
      </p:sp>
      <p:pic>
        <p:nvPicPr>
          <p:cNvPr id="5" name="4 Imagen" descr="LOGO GEES Spain - cop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5946245"/>
            <a:ext cx="864096" cy="792088"/>
          </a:xfrm>
          <a:prstGeom prst="rect">
            <a:avLst/>
          </a:prstGeom>
        </p:spPr>
      </p:pic>
      <p:pic>
        <p:nvPicPr>
          <p:cNvPr id="1026" name="Picture 2" descr="D:\Mis Documentos\ADESYD\ADESYD Varios\GEES ADESY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6021288"/>
            <a:ext cx="1357883" cy="603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27584" y="908720"/>
            <a:ext cx="7776864" cy="3888432"/>
          </a:xfrm>
        </p:spPr>
        <p:txBody>
          <a:bodyPr>
            <a:normAutofit lnSpcReduction="10000"/>
          </a:bodyPr>
          <a:lstStyle/>
          <a:p>
            <a:endParaRPr lang="es-ES" sz="36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36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“Ojalá salgamos pronto de la Nebulosa, aunque ya es tarde”</a:t>
            </a:r>
          </a:p>
          <a:p>
            <a:endParaRPr lang="es-ES" sz="3600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36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“La Realidad nos dice una y otra vez como son las cosas, y en cambio, nos empeñamos en no quererlo ver”</a:t>
            </a:r>
          </a:p>
        </p:txBody>
      </p:sp>
      <p:pic>
        <p:nvPicPr>
          <p:cNvPr id="5" name="4 Imagen" descr="LOGO GEES Spain - cop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5946245"/>
            <a:ext cx="864096" cy="792088"/>
          </a:xfrm>
          <a:prstGeom prst="rect">
            <a:avLst/>
          </a:prstGeom>
        </p:spPr>
      </p:pic>
      <p:pic>
        <p:nvPicPr>
          <p:cNvPr id="1026" name="Picture 2" descr="D:\Mis Documentos\ADESYD\ADESYD Varios\GEES ADESY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6021288"/>
            <a:ext cx="1357883" cy="603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27584" y="908720"/>
            <a:ext cx="7776864" cy="3888432"/>
          </a:xfrm>
        </p:spPr>
        <p:txBody>
          <a:bodyPr>
            <a:normAutofit/>
          </a:bodyPr>
          <a:lstStyle/>
          <a:p>
            <a:endParaRPr lang="es-ES" sz="36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36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“Es el momento de Innovar”</a:t>
            </a:r>
          </a:p>
          <a:p>
            <a:endParaRPr lang="es-ES" sz="3600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36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“Es el momento de participar de forma activa, en nuestra seguridad”</a:t>
            </a:r>
          </a:p>
        </p:txBody>
      </p:sp>
      <p:pic>
        <p:nvPicPr>
          <p:cNvPr id="5" name="4 Imagen" descr="LOGO GEES Spain - cop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5946245"/>
            <a:ext cx="864096" cy="792088"/>
          </a:xfrm>
          <a:prstGeom prst="rect">
            <a:avLst/>
          </a:prstGeom>
        </p:spPr>
      </p:pic>
      <p:pic>
        <p:nvPicPr>
          <p:cNvPr id="1026" name="Picture 2" descr="D:\Mis Documentos\ADESYD\ADESYD Varios\GEES ADESY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6021288"/>
            <a:ext cx="1357883" cy="603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27584" y="908720"/>
            <a:ext cx="7776864" cy="3888432"/>
          </a:xfrm>
        </p:spPr>
        <p:txBody>
          <a:bodyPr>
            <a:normAutofit fontScale="92500" lnSpcReduction="20000"/>
          </a:bodyPr>
          <a:lstStyle/>
          <a:p>
            <a:endParaRPr lang="es-ES" sz="36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36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“El Terrorismo es una respuesta reaccionaria a la frustración, que causa a los fanáticos islamistas las políticas globales del comercio internacional y el capitalismo”</a:t>
            </a:r>
          </a:p>
          <a:p>
            <a:endParaRPr lang="es-ES" sz="3600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36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“Occidente es el Problema” </a:t>
            </a:r>
          </a:p>
        </p:txBody>
      </p:sp>
      <p:pic>
        <p:nvPicPr>
          <p:cNvPr id="5" name="4 Imagen" descr="LOGO GEES Spain - cop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5946245"/>
            <a:ext cx="864096" cy="792088"/>
          </a:xfrm>
          <a:prstGeom prst="rect">
            <a:avLst/>
          </a:prstGeom>
        </p:spPr>
      </p:pic>
      <p:pic>
        <p:nvPicPr>
          <p:cNvPr id="1026" name="Picture 2" descr="D:\Mis Documentos\ADESYD\ADESYD Varios\GEES ADESY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6021288"/>
            <a:ext cx="1357883" cy="603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27584" y="908720"/>
            <a:ext cx="7776864" cy="3888432"/>
          </a:xfrm>
        </p:spPr>
        <p:txBody>
          <a:bodyPr>
            <a:normAutofit/>
          </a:bodyPr>
          <a:lstStyle/>
          <a:p>
            <a:endParaRPr lang="es-ES" sz="36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36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“El Terrorista siempre ha elegido como blanco al Sector Turismo”</a:t>
            </a:r>
          </a:p>
          <a:p>
            <a:endParaRPr lang="es-ES" sz="3600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36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“Para el DAESH la forma de vida Europea es detestable” </a:t>
            </a:r>
          </a:p>
        </p:txBody>
      </p:sp>
      <p:pic>
        <p:nvPicPr>
          <p:cNvPr id="5" name="4 Imagen" descr="LOGO GEES Spain - cop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5946245"/>
            <a:ext cx="864096" cy="792088"/>
          </a:xfrm>
          <a:prstGeom prst="rect">
            <a:avLst/>
          </a:prstGeom>
        </p:spPr>
      </p:pic>
      <p:pic>
        <p:nvPicPr>
          <p:cNvPr id="1026" name="Picture 2" descr="D:\Mis Documentos\ADESYD\ADESYD Varios\GEES ADESY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6021288"/>
            <a:ext cx="1357883" cy="603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9552" y="908720"/>
            <a:ext cx="8208912" cy="3888432"/>
          </a:xfrm>
        </p:spPr>
        <p:txBody>
          <a:bodyPr>
            <a:normAutofit fontScale="92500" lnSpcReduction="20000"/>
          </a:bodyPr>
          <a:lstStyle/>
          <a:p>
            <a:endParaRPr lang="es-ES" sz="36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36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“El Terrorismo está representado por fotografías que en la mayoría de las ocasiones, no obedecen con exactitud con el estado real del terrorista” </a:t>
            </a:r>
          </a:p>
          <a:p>
            <a:endParaRPr lang="es-ES" sz="3600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36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“El filtro de esas imágenes, es la emocionalidad” </a:t>
            </a:r>
          </a:p>
        </p:txBody>
      </p:sp>
      <p:pic>
        <p:nvPicPr>
          <p:cNvPr id="5" name="4 Imagen" descr="LOGO GEES Spain - cop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5946245"/>
            <a:ext cx="864096" cy="792088"/>
          </a:xfrm>
          <a:prstGeom prst="rect">
            <a:avLst/>
          </a:prstGeom>
        </p:spPr>
      </p:pic>
      <p:pic>
        <p:nvPicPr>
          <p:cNvPr id="1026" name="Picture 2" descr="D:\Mis Documentos\ADESYD\ADESYD Varios\GEES ADESY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6021288"/>
            <a:ext cx="1357883" cy="603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27584" y="0"/>
            <a:ext cx="7776864" cy="908720"/>
          </a:xfrm>
        </p:spPr>
        <p:txBody>
          <a:bodyPr>
            <a:normAutofit fontScale="77500" lnSpcReduction="20000"/>
          </a:bodyPr>
          <a:lstStyle/>
          <a:p>
            <a:endParaRPr lang="es-ES" sz="36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36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“Los Medios no dan ni una” </a:t>
            </a:r>
          </a:p>
        </p:txBody>
      </p:sp>
      <p:pic>
        <p:nvPicPr>
          <p:cNvPr id="5" name="4 Imagen" descr="LOGO GEES Spain - cop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5946245"/>
            <a:ext cx="864096" cy="792088"/>
          </a:xfrm>
          <a:prstGeom prst="rect">
            <a:avLst/>
          </a:prstGeom>
        </p:spPr>
      </p:pic>
      <p:pic>
        <p:nvPicPr>
          <p:cNvPr id="1026" name="Picture 2" descr="D:\Mis Documentos\ADESYD\ADESYD Varios\GEES ADESY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6021288"/>
            <a:ext cx="1357883" cy="603504"/>
          </a:xfrm>
          <a:prstGeom prst="rect">
            <a:avLst/>
          </a:prstGeom>
          <a:noFill/>
        </p:spPr>
      </p:pic>
      <p:pic>
        <p:nvPicPr>
          <p:cNvPr id="6" name="5 Imagen" descr="GEES ESTAMOS QUE NOS SALIMO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87624" y="1052736"/>
            <a:ext cx="6912768" cy="478913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27584" y="908720"/>
            <a:ext cx="7776864" cy="3888432"/>
          </a:xfrm>
        </p:spPr>
        <p:txBody>
          <a:bodyPr>
            <a:normAutofit/>
          </a:bodyPr>
          <a:lstStyle/>
          <a:p>
            <a:endParaRPr lang="es-ES" sz="36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36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“En estos medios no conocen los conceptos, y recurren a “Maestros de Librillo y a Expertos” que no saben de lo que hablan en una gran mayoría de las ocasiones” </a:t>
            </a:r>
          </a:p>
        </p:txBody>
      </p:sp>
      <p:pic>
        <p:nvPicPr>
          <p:cNvPr id="5" name="4 Imagen" descr="LOGO GEES Spain - cop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5946245"/>
            <a:ext cx="864096" cy="792088"/>
          </a:xfrm>
          <a:prstGeom prst="rect">
            <a:avLst/>
          </a:prstGeom>
        </p:spPr>
      </p:pic>
      <p:pic>
        <p:nvPicPr>
          <p:cNvPr id="1026" name="Picture 2" descr="D:\Mis Documentos\ADESYD\ADESYD Varios\GEES ADESY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6021288"/>
            <a:ext cx="1357883" cy="603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27584" y="908720"/>
            <a:ext cx="7776864" cy="3888432"/>
          </a:xfrm>
        </p:spPr>
        <p:txBody>
          <a:bodyPr>
            <a:normAutofit fontScale="92500" lnSpcReduction="10000"/>
          </a:bodyPr>
          <a:lstStyle/>
          <a:p>
            <a:endParaRPr lang="es-ES" sz="36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36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“En la lucha contra el terrorismo no perdemos libertad como ellos dicen…</a:t>
            </a:r>
          </a:p>
          <a:p>
            <a:endParaRPr lang="es-ES" sz="3600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36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Perdemos confort, nos cuesta mas entrar a un estadio o tomar un avión, nada más que esto” </a:t>
            </a:r>
          </a:p>
        </p:txBody>
      </p:sp>
      <p:pic>
        <p:nvPicPr>
          <p:cNvPr id="5" name="4 Imagen" descr="LOGO GEES Spain - cop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5946245"/>
            <a:ext cx="864096" cy="792088"/>
          </a:xfrm>
          <a:prstGeom prst="rect">
            <a:avLst/>
          </a:prstGeom>
        </p:spPr>
      </p:pic>
      <p:pic>
        <p:nvPicPr>
          <p:cNvPr id="1026" name="Picture 2" descr="D:\Mis Documentos\ADESYD\ADESYD Varios\GEES ADESY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6021288"/>
            <a:ext cx="1357883" cy="603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27584" y="908720"/>
            <a:ext cx="7776864" cy="3888432"/>
          </a:xfrm>
        </p:spPr>
        <p:txBody>
          <a:bodyPr>
            <a:normAutofit lnSpcReduction="10000"/>
          </a:bodyPr>
          <a:lstStyle/>
          <a:p>
            <a:endParaRPr lang="es-ES" sz="36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36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“Esparta, en la antigua Grecia, no tenía muros, porque tenía a sus ciudadanos”</a:t>
            </a:r>
          </a:p>
          <a:p>
            <a:endParaRPr lang="es-ES" sz="3600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36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Un buen ejemplo de civilización y de unidad ante el enemigo </a:t>
            </a:r>
          </a:p>
        </p:txBody>
      </p:sp>
      <p:pic>
        <p:nvPicPr>
          <p:cNvPr id="5" name="4 Imagen" descr="LOGO GEES Spain - cop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5946245"/>
            <a:ext cx="864096" cy="792088"/>
          </a:xfrm>
          <a:prstGeom prst="rect">
            <a:avLst/>
          </a:prstGeom>
        </p:spPr>
      </p:pic>
      <p:pic>
        <p:nvPicPr>
          <p:cNvPr id="1026" name="Picture 2" descr="D:\Mis Documentos\ADESYD\ADESYD Varios\GEES ADESY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6021288"/>
            <a:ext cx="1357883" cy="603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848</Words>
  <Application>Microsoft Office PowerPoint</Application>
  <PresentationFormat>Presentación en pantalla (4:3)</PresentationFormat>
  <Paragraphs>96</Paragraphs>
  <Slides>29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0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APOYO VISUAL</dc:title>
  <dc:subject>PRESENTACION ISDEFE</dc:subject>
  <dc:creator>DIEGO MIRANDA</dc:creator>
  <cp:lastModifiedBy>ECI</cp:lastModifiedBy>
  <cp:revision>8</cp:revision>
  <dcterms:created xsi:type="dcterms:W3CDTF">2015-11-19T14:48:55Z</dcterms:created>
  <dcterms:modified xsi:type="dcterms:W3CDTF">2015-11-19T16:11:59Z</dcterms:modified>
</cp:coreProperties>
</file>